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CC"/>
    <a:srgbClr val="6600FF"/>
    <a:srgbClr val="3333CC"/>
    <a:srgbClr val="CCFFFF"/>
    <a:srgbClr val="66CCFF"/>
    <a:srgbClr val="66FFFF"/>
    <a:srgbClr val="00FFFF"/>
    <a:srgbClr val="CBD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6870-B355-4A92-8FE0-621DE6357AB4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View from Ocean Leadershi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Ahead in Washington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Gagosian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Consortium for Ocean Leadership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:\OSB Globec program\z_old\images\GLOBEC_logo_acronym_onl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3581406" cy="2211129"/>
          </a:xfrm>
          <a:prstGeom prst="rect">
            <a:avLst/>
          </a:prstGeom>
          <a:noFill/>
        </p:spPr>
      </p:pic>
      <p:pic>
        <p:nvPicPr>
          <p:cNvPr id="3" name="Picture 2" descr="S:\OSB Globec program\z_old\images\new 092011\nsf4d NSF 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1789"/>
            <a:ext cx="685800" cy="686211"/>
          </a:xfrm>
          <a:prstGeom prst="rect">
            <a:avLst/>
          </a:prstGeom>
          <a:noFill/>
        </p:spPr>
      </p:pic>
      <p:pic>
        <p:nvPicPr>
          <p:cNvPr id="6" name="Picture 1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447426"/>
            <a:ext cx="2771775" cy="33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A View from Ocean Leadership: The Challenges Ahead in Washington  Bob Gagosian, The Consortium for Ocean Leadership</vt:lpstr>
    </vt:vector>
  </TitlesOfParts>
  <Company>The National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cmengelt</dc:creator>
  <cp:lastModifiedBy>Anthony Smith</cp:lastModifiedBy>
  <cp:revision>29</cp:revision>
  <dcterms:created xsi:type="dcterms:W3CDTF">2011-09-29T19:31:52Z</dcterms:created>
  <dcterms:modified xsi:type="dcterms:W3CDTF">2011-10-09T13:54:52Z</dcterms:modified>
</cp:coreProperties>
</file>